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  <p:sldId id="257" r:id="rId6"/>
    <p:sldId id="259" r:id="rId7"/>
    <p:sldId id="274" r:id="rId8"/>
    <p:sldId id="264" r:id="rId9"/>
    <p:sldId id="276" r:id="rId10"/>
    <p:sldId id="260" r:id="rId11"/>
    <p:sldId id="261" r:id="rId12"/>
    <p:sldId id="272" r:id="rId13"/>
    <p:sldId id="273" r:id="rId14"/>
    <p:sldId id="262" r:id="rId15"/>
    <p:sldId id="263" r:id="rId16"/>
    <p:sldId id="277" r:id="rId17"/>
    <p:sldId id="278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01553-F074-4ED7-AD56-0C4E136FE07D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96864-8C80-4703-A326-A1020A2651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50009"/>
            <a:ext cx="828680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525034" cy="7143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7867"/>
            <a:ext cx="8786842" cy="659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mtClean="0">
                <a:solidFill>
                  <a:srgbClr val="66FFFF"/>
                </a:solidFill>
              </a:rPr>
              <a:t>    Проблема</a:t>
            </a:r>
            <a:r>
              <a:rPr lang="ru-RU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133600"/>
            <a:ext cx="82296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При изучении темы «Соседи Солнца» по</a:t>
            </a:r>
          </a:p>
          <a:p>
            <a:pPr eaLnBrk="1" hangingPunct="1">
              <a:buFontTx/>
              <a:buNone/>
            </a:pPr>
            <a:r>
              <a:rPr lang="ru-RU" smtClean="0"/>
              <a:t>географии я захотела узнать как можно</a:t>
            </a:r>
          </a:p>
          <a:p>
            <a:pPr eaLnBrk="1" hangingPunct="1">
              <a:buFontTx/>
              <a:buNone/>
            </a:pPr>
            <a:r>
              <a:rPr lang="ru-RU" smtClean="0"/>
              <a:t>больше о понравившейся планете</a:t>
            </a:r>
          </a:p>
          <a:p>
            <a:pPr eaLnBrk="1" hangingPunct="1">
              <a:buFontTx/>
              <a:buNone/>
            </a:pPr>
            <a:r>
              <a:rPr lang="ru-RU" smtClean="0"/>
              <a:t>Солнечной системы - Меркурии, потому</a:t>
            </a:r>
          </a:p>
          <a:p>
            <a:pPr eaLnBrk="1" hangingPunct="1">
              <a:buFontTx/>
              <a:buNone/>
            </a:pPr>
            <a:r>
              <a:rPr lang="ru-RU" smtClean="0"/>
              <a:t>что сведений  в учебнике  и электронном</a:t>
            </a:r>
          </a:p>
          <a:p>
            <a:pPr eaLnBrk="1" hangingPunct="1">
              <a:buFontTx/>
              <a:buNone/>
            </a:pPr>
            <a:r>
              <a:rPr lang="ru-RU" smtClean="0"/>
              <a:t>приложении об этой планете очень мало.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Проект: « Мы проектировщики».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Крупная фирма приобрела земельный участок. Она предлагает вложить средства или в сельскохозяйственное производство, или в строительство жилого поселка, или создание зоны отдыха со спортивным комплексом. Ваша задача- выбрать наилучший вариант освоения земельного участка( инструкция и план местности прилагаются).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Проект: « Почтовые открытки».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Задача: определить страну по тексту , написать открытку другу « Главное о своей стране».</a:t>
            </a:r>
          </a:p>
          <a:p>
            <a:pPr>
              <a:buNone/>
            </a:pPr>
            <a:r>
              <a:rPr lang="ru-RU" b="1" dirty="0" smtClean="0"/>
              <a:t>Всем добрый день! Моя прекрасная страна расположена в Старом Свете . Через нашу страну проходит  Гринвичский меридиан. До Северного полюса нам в 3,5 раза ближе , чем до  Южного. Наша столица – один из самых красивых городов мира. Цвета нашего флага похожи на цвета российского флага.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Проект: « Круизный маршрут листа путешественника».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Представьте, что вы отправляется в морское путешествие- круиз  по крупным островам мира. Ваш корабль выходит из Санкт – Петербурга и направляется к острову Новая Гвинея. Маршрут предусматривает остановки на островах: Великобритания, Мадагаскар, </a:t>
            </a:r>
            <a:r>
              <a:rPr lang="ru-RU" dirty="0" err="1" smtClean="0"/>
              <a:t>Шри</a:t>
            </a:r>
            <a:r>
              <a:rPr lang="ru-RU" dirty="0" smtClean="0"/>
              <a:t>- Ланка, Суматра, Ява, Калимантан.(Работа в группах)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Инструкция по подготовке проекта.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Выясните , в каком направлении от с. Белая Глина находится Санкт- Петербург. Каково расстояние от него до Санкт- Петербурга?</a:t>
            </a:r>
          </a:p>
          <a:p>
            <a:r>
              <a:rPr lang="ru-RU" dirty="0" smtClean="0"/>
              <a:t>Узнайте, как добраться до Санкт-Петербурга, сколько времени займет дорога( интернет)</a:t>
            </a:r>
          </a:p>
          <a:p>
            <a:r>
              <a:rPr lang="ru-RU" dirty="0" smtClean="0"/>
              <a:t>Найдите на физической карте С-П и острова, указанные в маршруте , подумайте маршрут своего  путешествия, обозначьте его на карте, придумайте название своего проекта, оформите на отдельном листе или в электронном виде, в виде таблицы,( по выбору) ,художественно оформите.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Круиз на корабле « Александр Суворов»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Остров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r>
                        <a:rPr lang="ru-RU" baseline="0" dirty="0" smtClean="0"/>
                        <a:t> каком направлении от С-П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Географичес</a:t>
                      </a:r>
                      <a:r>
                        <a:rPr lang="ru-RU" baseline="0" dirty="0" smtClean="0"/>
                        <a:t> -   </a:t>
                      </a:r>
                    </a:p>
                    <a:p>
                      <a:r>
                        <a:rPr lang="ru-RU" baseline="0" dirty="0" smtClean="0"/>
                        <a:t>кие координаты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Длина острова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Великобрита</a:t>
                      </a:r>
                      <a:r>
                        <a:rPr lang="ru-RU" dirty="0" smtClean="0"/>
                        <a:t>- </a:t>
                      </a:r>
                      <a:r>
                        <a:rPr lang="ru-RU" dirty="0" err="1" smtClean="0"/>
                        <a:t>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Мадагаскар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Шри</a:t>
                      </a:r>
                      <a:r>
                        <a:rPr lang="ru-RU" dirty="0" smtClean="0"/>
                        <a:t>- Ланка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Суматра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Ява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Калимантан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Новая</a:t>
                      </a:r>
                      <a:r>
                        <a:rPr lang="ru-RU" baseline="0" dirty="0" smtClean="0"/>
                        <a:t> Гвинея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858378" cy="7393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44"/>
            <a:ext cx="9215501" cy="691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Примерные темы учебных проектов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854200"/>
          <a:ext cx="82296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2966"/>
                <a:gridCol w="7186634"/>
              </a:tblGrid>
              <a:tr h="0">
                <a:tc>
                  <a:txBody>
                    <a:bodyPr/>
                    <a:lstStyle/>
                    <a:p>
                      <a:r>
                        <a:rPr lang="ru-RU" sz="2000" baseline="0" dirty="0" smtClean="0"/>
                        <a:t>   класс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                  Название проекта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aseline="0" dirty="0" smtClean="0"/>
                        <a:t>    5        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Топографическая карта: разрабатываем маршрут трехдневного</a:t>
                      </a:r>
                      <a:r>
                        <a:rPr lang="ru-RU" sz="2000" baseline="0" dirty="0" smtClean="0"/>
                        <a:t> похода.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aseline="0" dirty="0" smtClean="0"/>
                        <a:t>    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Что делают  члены моей семьи, чтобы использовать для питья чистую воду.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Как люди могут</a:t>
                      </a:r>
                      <a:r>
                        <a:rPr lang="ru-RU" sz="2000" baseline="0" dirty="0" smtClean="0"/>
                        <a:t> использовать айсберги.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Можно ли предсказать погоду по местным признакам.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Решение проблемы мусора в</a:t>
                      </a:r>
                      <a:r>
                        <a:rPr lang="ru-RU" sz="2000" baseline="0" dirty="0" smtClean="0"/>
                        <a:t> вашей местности.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 7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Путешествие по материку « Где и почему я бы хотел побывать»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 7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Жизнь человека в Антарктиде. Сочиняем</a:t>
                      </a:r>
                      <a:r>
                        <a:rPr lang="ru-RU" sz="2000" baseline="0" dirty="0" smtClean="0"/>
                        <a:t> географическую карту.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«Выпуск газеты « Океан- достояние человечества».</a:t>
            </a:r>
            <a:endParaRPr lang="ru-RU" dirty="0"/>
          </a:p>
        </p:txBody>
      </p:sp>
      <p:pic>
        <p:nvPicPr>
          <p:cNvPr id="4" name="Содержимое 3" descr="iREIJU23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43050"/>
            <a:ext cx="4071934" cy="3053951"/>
          </a:xfrm>
        </p:spPr>
      </p:pic>
      <p:pic>
        <p:nvPicPr>
          <p:cNvPr id="1026" name="Picture 2" descr="C:\Users\даша\Pictures\iNHAGFBS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5715008" y="5143501"/>
            <a:ext cx="68579" cy="45719"/>
          </a:xfrm>
          <a:prstGeom prst="rect">
            <a:avLst/>
          </a:prstGeom>
          <a:noFill/>
        </p:spPr>
      </p:pic>
      <p:pic>
        <p:nvPicPr>
          <p:cNvPr id="1027" name="Picture 3" descr="C:\Users\даша\Pictures\iNHAGFBS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0530" y="3214686"/>
            <a:ext cx="4500595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Ценностно</a:t>
            </a:r>
            <a:r>
              <a:rPr lang="ru-RU" dirty="0" smtClean="0"/>
              <a:t>- ориентационный 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Работа над проектом начинается с создания редакции газеты. Каждая группа- отдельная редакция : новостей, рекламы и т.д.</a:t>
            </a:r>
          </a:p>
          <a:p>
            <a:r>
              <a:rPr lang="ru-RU" dirty="0" smtClean="0"/>
              <a:t>Учащееся формулируют задачи проекта; собственные задачи в проекте; выясняет, кем он видит себя в проекте.</a:t>
            </a:r>
          </a:p>
          <a:p>
            <a:r>
              <a:rPr lang="ru-RU" dirty="0" smtClean="0"/>
              <a:t>Учащиеся определяют , почему океан- достояние человечества.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Подготовка к выпуску газеты. Разработка оформления и рублик. Создание газеты на ватмане или компьютере.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Конструктивный этап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Оценочно- рефлективный и </a:t>
            </a:r>
            <a:r>
              <a:rPr lang="ru-RU" dirty="0" err="1" smtClean="0"/>
              <a:t>презентативный</a:t>
            </a:r>
            <a:r>
              <a:rPr lang="ru-RU" dirty="0" smtClean="0"/>
              <a:t> этапы.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Корректировка текста:</a:t>
            </a:r>
          </a:p>
          <a:p>
            <a:r>
              <a:rPr lang="ru-RU" dirty="0" smtClean="0"/>
              <a:t>- отражают ли материалы газеты ее тематику;</a:t>
            </a:r>
          </a:p>
          <a:p>
            <a:r>
              <a:rPr lang="ru-RU" dirty="0" smtClean="0"/>
              <a:t>- хорошо ли оформлена газета;</a:t>
            </a:r>
          </a:p>
          <a:p>
            <a:r>
              <a:rPr lang="ru-RU" dirty="0" smtClean="0"/>
              <a:t>- соответствует ли уровень газеты ее адресату.</a:t>
            </a:r>
          </a:p>
          <a:p>
            <a:r>
              <a:rPr lang="ru-RU" dirty="0" smtClean="0"/>
              <a:t>- защита проектов.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538</Words>
  <Application>Microsoft Office PowerPoint</Application>
  <PresentationFormat>Экран (4:3)</PresentationFormat>
  <Paragraphs>62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Примерные темы учебных проектов</vt:lpstr>
      <vt:lpstr>Проект «Выпуск газеты « Океан- достояние человечества».</vt:lpstr>
      <vt:lpstr>Ценностно- ориентационный этап</vt:lpstr>
      <vt:lpstr>Конструктивный этап</vt:lpstr>
      <vt:lpstr>Оценочно- рефлективный и презентативный этапы.</vt:lpstr>
      <vt:lpstr>Слайд 10</vt:lpstr>
      <vt:lpstr>Слайд 11</vt:lpstr>
      <vt:lpstr>Слайд 12</vt:lpstr>
      <vt:lpstr>    Проблема </vt:lpstr>
      <vt:lpstr>Проект: « Мы проектировщики».</vt:lpstr>
      <vt:lpstr>Проект: « Почтовые открытки».</vt:lpstr>
      <vt:lpstr>Проект: « Круизный маршрут листа путешественника».</vt:lpstr>
      <vt:lpstr>Инструкция по подготовке проекта.</vt:lpstr>
      <vt:lpstr>Круиз на корабле « Александр Суворов»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даша</dc:creator>
  <cp:lastModifiedBy>даша</cp:lastModifiedBy>
  <cp:revision>24</cp:revision>
  <dcterms:created xsi:type="dcterms:W3CDTF">2014-11-05T15:34:06Z</dcterms:created>
  <dcterms:modified xsi:type="dcterms:W3CDTF">2014-11-17T17:03:17Z</dcterms:modified>
</cp:coreProperties>
</file>